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1430000" cy="6000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99"/>
    <a:srgbClr val="333399"/>
    <a:srgbClr val="000066"/>
    <a:srgbClr val="0066CC"/>
    <a:srgbClr val="003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3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30000" cy="60007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91200" y="1368000"/>
            <a:ext cx="10058400" cy="329760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/>
              <a:t>COMUNICAT DE PRES</a:t>
            </a:r>
            <a:r>
              <a:rPr lang="ro-RO" sz="2400" dirty="0" smtClean="0"/>
              <a:t>Ă</a:t>
            </a:r>
          </a:p>
          <a:p>
            <a:pPr algn="just"/>
            <a:r>
              <a:rPr lang="ro-RO" sz="1400" b="1" dirty="0" smtClean="0"/>
              <a:t>Denumirea proiectului</a:t>
            </a:r>
            <a:r>
              <a:rPr lang="en-US" sz="1400" dirty="0" smtClean="0"/>
              <a:t>: </a:t>
            </a:r>
            <a:r>
              <a:rPr lang="en-US" sz="1400" i="1" dirty="0" err="1" smtClean="0"/>
              <a:t>Servicii</a:t>
            </a:r>
            <a:r>
              <a:rPr lang="en-US" sz="1400" i="1" dirty="0" smtClean="0"/>
              <a:t> </a:t>
            </a:r>
            <a:r>
              <a:rPr lang="en-US" sz="1400" i="1" dirty="0"/>
              <a:t>de </a:t>
            </a:r>
            <a:r>
              <a:rPr lang="en-US" sz="1400" i="1" dirty="0" err="1"/>
              <a:t>dezvoltare</a:t>
            </a:r>
            <a:r>
              <a:rPr lang="en-US" sz="1400" i="1" dirty="0"/>
              <a:t> software </a:t>
            </a:r>
            <a:r>
              <a:rPr lang="en-US" sz="1400" i="1" dirty="0" err="1"/>
              <a:t>pentru</a:t>
            </a:r>
            <a:r>
              <a:rPr lang="en-US" sz="1400" i="1" dirty="0"/>
              <a:t> </a:t>
            </a:r>
            <a:r>
              <a:rPr lang="en-US" sz="1400" i="1" dirty="0" err="1" smtClean="0"/>
              <a:t>Sistemul</a:t>
            </a:r>
            <a:r>
              <a:rPr lang="en-US" sz="1400" i="1" dirty="0" smtClean="0"/>
              <a:t> </a:t>
            </a:r>
            <a:r>
              <a:rPr lang="en-US" sz="1400" i="1" dirty="0"/>
              <a:t>de monitorizare a </a:t>
            </a:r>
            <a:r>
              <a:rPr lang="en-US" sz="1400" i="1" dirty="0" err="1"/>
              <a:t>activității</a:t>
            </a:r>
            <a:r>
              <a:rPr lang="en-US" sz="1400" i="1" dirty="0"/>
              <a:t> de </a:t>
            </a:r>
            <a:r>
              <a:rPr lang="en-US" sz="1400" i="1" dirty="0" err="1"/>
              <a:t>supraveghere</a:t>
            </a:r>
            <a:r>
              <a:rPr lang="en-US" sz="1400" i="1" dirty="0"/>
              <a:t> </a:t>
            </a:r>
            <a:r>
              <a:rPr lang="en-US" sz="1400" i="1" dirty="0" err="1"/>
              <a:t>și</a:t>
            </a:r>
            <a:r>
              <a:rPr lang="en-US" sz="1400" i="1" dirty="0"/>
              <a:t> control </a:t>
            </a:r>
            <a:r>
              <a:rPr lang="en-US" sz="1400" i="1" dirty="0" err="1" smtClean="0"/>
              <a:t>vamal</a:t>
            </a:r>
            <a:endParaRPr lang="en-US" sz="1400" i="1" dirty="0" smtClean="0"/>
          </a:p>
          <a:p>
            <a:pPr algn="just"/>
            <a:r>
              <a:rPr lang="ro-RO" sz="1400" b="1" dirty="0" smtClean="0"/>
              <a:t>Numele beneficiarului</a:t>
            </a:r>
            <a:r>
              <a:rPr lang="en-US" sz="1400" dirty="0" smtClean="0"/>
              <a:t>: </a:t>
            </a:r>
            <a:r>
              <a:rPr lang="en-US" sz="1400" dirty="0" err="1" smtClean="0"/>
              <a:t>Ministerul</a:t>
            </a:r>
            <a:r>
              <a:rPr lang="en-US" sz="1400" dirty="0" smtClean="0"/>
              <a:t> </a:t>
            </a:r>
            <a:r>
              <a:rPr lang="ro-RO" sz="1400" dirty="0" smtClean="0"/>
              <a:t>Finanțelor/ Autoritatea Vamală Română</a:t>
            </a:r>
          </a:p>
          <a:p>
            <a:pPr algn="just"/>
            <a:r>
              <a:rPr lang="ro-RO" sz="1400" b="1" dirty="0" smtClean="0"/>
              <a:t>Obiectivele proiectului</a:t>
            </a:r>
            <a:r>
              <a:rPr lang="en-US" sz="1400" b="1" dirty="0" smtClean="0"/>
              <a:t>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400" dirty="0" err="1" smtClean="0"/>
              <a:t>Eficientizarea</a:t>
            </a:r>
            <a:r>
              <a:rPr lang="en-US" sz="1400" dirty="0" smtClean="0"/>
              <a:t> </a:t>
            </a:r>
            <a:r>
              <a:rPr lang="en-US" sz="1400" dirty="0" err="1"/>
              <a:t>activităților</a:t>
            </a:r>
            <a:r>
              <a:rPr lang="en-US" sz="1400" dirty="0"/>
              <a:t> de monitorizare, </a:t>
            </a:r>
            <a:r>
              <a:rPr lang="en-US" sz="1400" dirty="0" err="1"/>
              <a:t>supraveghere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control </a:t>
            </a:r>
            <a:r>
              <a:rPr lang="en-US" sz="1400" dirty="0" err="1"/>
              <a:t>vamal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ro-RO" sz="1400" dirty="0" smtClean="0"/>
              <a:t>prin </a:t>
            </a:r>
            <a:r>
              <a:rPr lang="en-US" sz="1400" dirty="0" err="1" smtClean="0"/>
              <a:t>dezvoltarea</a:t>
            </a:r>
            <a:r>
              <a:rPr lang="en-US" sz="1400" dirty="0" smtClean="0"/>
              <a:t> un</a:t>
            </a:r>
            <a:r>
              <a:rPr lang="ro-RO" sz="1400" dirty="0" smtClean="0"/>
              <a:t>ui</a:t>
            </a:r>
            <a:r>
              <a:rPr lang="en-US" sz="1400" dirty="0" smtClean="0"/>
              <a:t> </a:t>
            </a:r>
            <a:r>
              <a:rPr lang="en-US" sz="1400" dirty="0" err="1" smtClean="0"/>
              <a:t>sistem</a:t>
            </a:r>
            <a:r>
              <a:rPr lang="en-US" sz="1400" dirty="0" smtClean="0"/>
              <a:t> </a:t>
            </a:r>
            <a:r>
              <a:rPr lang="ro-RO" sz="1400" dirty="0" smtClean="0"/>
              <a:t>informatic </a:t>
            </a:r>
            <a:r>
              <a:rPr lang="en-US" sz="1400" dirty="0" smtClean="0"/>
              <a:t>modern </a:t>
            </a:r>
            <a:r>
              <a:rPr lang="en-US" sz="1400" dirty="0"/>
              <a:t>care </a:t>
            </a:r>
            <a:r>
              <a:rPr lang="en-US" sz="1400" dirty="0" err="1"/>
              <a:t>să</a:t>
            </a:r>
            <a:r>
              <a:rPr lang="en-US" sz="1400" dirty="0"/>
              <a:t> </a:t>
            </a:r>
            <a:r>
              <a:rPr lang="en-US" sz="1400" dirty="0" err="1"/>
              <a:t>pună</a:t>
            </a:r>
            <a:r>
              <a:rPr lang="en-US" sz="1400" dirty="0"/>
              <a:t> la </a:t>
            </a:r>
            <a:r>
              <a:rPr lang="en-US" sz="1400" dirty="0" err="1"/>
              <a:t>dispoziția</a:t>
            </a:r>
            <a:r>
              <a:rPr lang="en-US" sz="1400" dirty="0"/>
              <a:t> </a:t>
            </a:r>
            <a:r>
              <a:rPr lang="en-US" sz="1400" dirty="0" err="1"/>
              <a:t>personalului</a:t>
            </a:r>
            <a:r>
              <a:rPr lang="en-US" sz="1400" dirty="0"/>
              <a:t> </a:t>
            </a:r>
            <a:r>
              <a:rPr lang="en-US" sz="1400" dirty="0" err="1"/>
              <a:t>vamal</a:t>
            </a:r>
            <a:r>
              <a:rPr lang="en-US" sz="1400" dirty="0"/>
              <a:t> </a:t>
            </a:r>
            <a:r>
              <a:rPr lang="en-US" sz="1400" dirty="0" err="1"/>
              <a:t>funcționalități</a:t>
            </a:r>
            <a:r>
              <a:rPr lang="en-US" sz="1400" dirty="0"/>
              <a:t> </a:t>
            </a:r>
            <a:r>
              <a:rPr lang="en-US" sz="1400" dirty="0" err="1"/>
              <a:t>specifice</a:t>
            </a:r>
            <a:r>
              <a:rPr lang="en-US" sz="1400" dirty="0"/>
              <a:t> care nu </a:t>
            </a:r>
            <a:r>
              <a:rPr lang="en-US" sz="1400" dirty="0" err="1"/>
              <a:t>sunt</a:t>
            </a:r>
            <a:r>
              <a:rPr lang="en-US" sz="1400" dirty="0"/>
              <a:t> </a:t>
            </a:r>
            <a:r>
              <a:rPr lang="en-US" sz="1400" dirty="0" err="1"/>
              <a:t>acoperite</a:t>
            </a:r>
            <a:r>
              <a:rPr lang="en-US" sz="1400" dirty="0"/>
              <a:t> de </a:t>
            </a:r>
            <a:r>
              <a:rPr lang="en-US" sz="1400" dirty="0" err="1"/>
              <a:t>sistemele</a:t>
            </a:r>
            <a:r>
              <a:rPr lang="en-US" sz="1400" dirty="0"/>
              <a:t> </a:t>
            </a:r>
            <a:r>
              <a:rPr lang="en-US" sz="1400" dirty="0" err="1" smtClean="0"/>
              <a:t>actuale</a:t>
            </a:r>
            <a:r>
              <a:rPr lang="en-US" sz="1400" dirty="0" smtClean="0"/>
              <a:t>. Un </a:t>
            </a:r>
            <a:r>
              <a:rPr lang="en-US" sz="1400" dirty="0" err="1"/>
              <a:t>astfel</a:t>
            </a:r>
            <a:r>
              <a:rPr lang="en-US" sz="1400" dirty="0"/>
              <a:t> de </a:t>
            </a:r>
            <a:r>
              <a:rPr lang="en-US" sz="1400" dirty="0" err="1"/>
              <a:t>sistem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acoperi</a:t>
            </a:r>
            <a:r>
              <a:rPr lang="en-US" sz="1400" dirty="0"/>
              <a:t> </a:t>
            </a:r>
            <a:r>
              <a:rPr lang="en-US" sz="1400" dirty="0" err="1"/>
              <a:t>necesitățile</a:t>
            </a:r>
            <a:r>
              <a:rPr lang="en-US" sz="1400" dirty="0"/>
              <a:t> </a:t>
            </a:r>
            <a:r>
              <a:rPr lang="en-US" sz="1400" dirty="0" err="1"/>
              <a:t>privind</a:t>
            </a:r>
            <a:r>
              <a:rPr lang="en-US" sz="1400" dirty="0"/>
              <a:t> </a:t>
            </a:r>
            <a:r>
              <a:rPr lang="en-US" sz="1400" dirty="0" err="1"/>
              <a:t>activitățile</a:t>
            </a:r>
            <a:r>
              <a:rPr lang="en-US" sz="1400" dirty="0"/>
              <a:t> </a:t>
            </a:r>
            <a:r>
              <a:rPr lang="en-US" sz="1400" dirty="0" err="1"/>
              <a:t>desfășurate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domeniul</a:t>
            </a:r>
            <a:r>
              <a:rPr lang="en-US" sz="1400" dirty="0"/>
              <a:t> </a:t>
            </a:r>
            <a:r>
              <a:rPr lang="en-US" sz="1400" dirty="0" err="1"/>
              <a:t>managementul</a:t>
            </a:r>
            <a:r>
              <a:rPr lang="en-US" sz="1400" dirty="0"/>
              <a:t> </a:t>
            </a:r>
            <a:r>
              <a:rPr lang="en-US" sz="1400" dirty="0" err="1"/>
              <a:t>riscului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coordonarea</a:t>
            </a:r>
            <a:r>
              <a:rPr lang="en-US" sz="1400" dirty="0"/>
              <a:t> </a:t>
            </a:r>
            <a:r>
              <a:rPr lang="en-US" sz="1400" dirty="0" err="1"/>
              <a:t>controalelor</a:t>
            </a:r>
            <a:r>
              <a:rPr lang="en-US" sz="1400" dirty="0"/>
              <a:t> </a:t>
            </a:r>
            <a:r>
              <a:rPr lang="en-US" sz="1400" dirty="0" err="1"/>
              <a:t>vamale</a:t>
            </a:r>
            <a:r>
              <a:rPr lang="en-US" sz="1400" dirty="0"/>
              <a:t>, </a:t>
            </a:r>
            <a:r>
              <a:rPr lang="en-US" sz="1400" dirty="0" err="1"/>
              <a:t>inclusiv</a:t>
            </a:r>
            <a:r>
              <a:rPr lang="en-US" sz="1400" dirty="0"/>
              <a:t> </a:t>
            </a:r>
            <a:r>
              <a:rPr lang="en-US" sz="1400" dirty="0" err="1"/>
              <a:t>cele</a:t>
            </a:r>
            <a:r>
              <a:rPr lang="en-US" sz="1400" dirty="0"/>
              <a:t> </a:t>
            </a:r>
            <a:r>
              <a:rPr lang="en-US" sz="1400" dirty="0" err="1"/>
              <a:t>ulterioare</a:t>
            </a:r>
            <a:r>
              <a:rPr lang="en-US" sz="1400" dirty="0"/>
              <a:t> </a:t>
            </a:r>
            <a:r>
              <a:rPr lang="en-US" sz="1400" dirty="0" err="1"/>
              <a:t>procesului</a:t>
            </a:r>
            <a:r>
              <a:rPr lang="en-US" sz="1400" dirty="0"/>
              <a:t> de </a:t>
            </a:r>
            <a:r>
              <a:rPr lang="en-US" sz="1400" dirty="0" err="1"/>
              <a:t>vămuire</a:t>
            </a:r>
            <a:r>
              <a:rPr lang="en-US" sz="1400" dirty="0" smtClean="0"/>
              <a:t>.</a:t>
            </a:r>
            <a:endParaRPr lang="ro-RO" sz="1400" dirty="0" smtClean="0"/>
          </a:p>
          <a:p>
            <a:pPr algn="just"/>
            <a:endParaRPr lang="ro-RO" sz="1400" dirty="0" smtClean="0"/>
          </a:p>
          <a:p>
            <a:pPr algn="just"/>
            <a:r>
              <a:rPr lang="ro-RO" sz="1400" b="1" dirty="0" smtClean="0"/>
              <a:t>Valoarea totală a proiectului, inclusiv finanțarea</a:t>
            </a:r>
            <a:r>
              <a:rPr lang="en-US" sz="1400" b="1" dirty="0" smtClean="0"/>
              <a:t> PNRR</a:t>
            </a:r>
            <a:r>
              <a:rPr lang="en-US" sz="1400" dirty="0" smtClean="0"/>
              <a:t>:</a:t>
            </a:r>
            <a:r>
              <a:rPr lang="ro-RO" sz="1400" dirty="0" smtClean="0"/>
              <a:t> </a:t>
            </a:r>
            <a:r>
              <a:rPr lang="en-US" sz="1400" dirty="0" smtClean="0"/>
              <a:t>3.870.000,00</a:t>
            </a:r>
            <a:r>
              <a:rPr lang="ro-RO" sz="1400" dirty="0" smtClean="0"/>
              <a:t> lei </a:t>
            </a:r>
          </a:p>
          <a:p>
            <a:pPr algn="just"/>
            <a:r>
              <a:rPr lang="ro-RO" sz="1400" b="1" dirty="0" smtClean="0"/>
              <a:t>Data începerii proiectului</a:t>
            </a:r>
            <a:r>
              <a:rPr lang="en-US" sz="1400" b="1" dirty="0" smtClean="0"/>
              <a:t>:</a:t>
            </a:r>
            <a:r>
              <a:rPr lang="ro-RO" sz="1400" b="1" dirty="0" smtClean="0"/>
              <a:t> </a:t>
            </a:r>
            <a:r>
              <a:rPr lang="en-US" sz="1400" dirty="0" smtClean="0"/>
              <a:t>21</a:t>
            </a:r>
            <a:r>
              <a:rPr lang="ro-RO" sz="1400" dirty="0" smtClean="0"/>
              <a:t>.0</a:t>
            </a:r>
            <a:r>
              <a:rPr lang="en-US" sz="1400" dirty="0" smtClean="0"/>
              <a:t>5</a:t>
            </a:r>
            <a:r>
              <a:rPr lang="ro-RO" sz="1400" dirty="0" smtClean="0"/>
              <a:t>.2025</a:t>
            </a:r>
          </a:p>
          <a:p>
            <a:pPr algn="just"/>
            <a:r>
              <a:rPr lang="ro-RO" sz="1400" b="1" dirty="0" smtClean="0"/>
              <a:t>Data finalizării proiectului</a:t>
            </a:r>
            <a:r>
              <a:rPr lang="en-US" sz="1400" b="1" dirty="0" smtClean="0"/>
              <a:t>:</a:t>
            </a:r>
            <a:r>
              <a:rPr lang="ro-RO" sz="1400" b="1" dirty="0" smtClean="0"/>
              <a:t>  </a:t>
            </a:r>
            <a:r>
              <a:rPr lang="ro-RO" sz="1400" dirty="0" smtClean="0"/>
              <a:t>Prestare servicii </a:t>
            </a:r>
            <a:r>
              <a:rPr lang="en-US" sz="1400" dirty="0" smtClean="0"/>
              <a:t>12 </a:t>
            </a:r>
            <a:r>
              <a:rPr lang="en-US" sz="1400" dirty="0" err="1"/>
              <a:t>luni</a:t>
            </a:r>
            <a:r>
              <a:rPr lang="en-US" sz="1400" dirty="0"/>
              <a:t> </a:t>
            </a:r>
            <a:r>
              <a:rPr lang="ro-RO" sz="1400" dirty="0" smtClean="0"/>
              <a:t>, l</a:t>
            </a:r>
            <a:r>
              <a:rPr lang="en-US" sz="1400" dirty="0" err="1" smtClean="0"/>
              <a:t>ansarea</a:t>
            </a:r>
            <a:r>
              <a:rPr lang="en-US" sz="1400" dirty="0" smtClean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producție</a:t>
            </a:r>
            <a:r>
              <a:rPr lang="en-US" sz="1400" dirty="0"/>
              <a:t> a </a:t>
            </a:r>
            <a:r>
              <a:rPr lang="en-US" sz="1400" dirty="0" err="1"/>
              <a:t>sistemului</a:t>
            </a:r>
            <a:r>
              <a:rPr lang="en-US" sz="1400" dirty="0"/>
              <a:t> </a:t>
            </a:r>
            <a:r>
              <a:rPr lang="en-US" sz="1400" dirty="0" err="1"/>
              <a:t>informatic</a:t>
            </a:r>
            <a:r>
              <a:rPr lang="en-US" sz="1400" dirty="0"/>
              <a:t> </a:t>
            </a:r>
            <a:r>
              <a:rPr lang="ro-RO" sz="1400" dirty="0" smtClean="0"/>
              <a:t>la </a:t>
            </a:r>
            <a:r>
              <a:rPr lang="en-US" sz="1400" dirty="0" smtClean="0"/>
              <a:t>31</a:t>
            </a:r>
            <a:r>
              <a:rPr lang="ro-RO" sz="1400" dirty="0" smtClean="0"/>
              <a:t>.12.</a:t>
            </a:r>
            <a:r>
              <a:rPr lang="en-US" sz="1400" dirty="0" smtClean="0"/>
              <a:t>2025</a:t>
            </a:r>
            <a:r>
              <a:rPr lang="en-US" sz="1400" dirty="0"/>
              <a:t>. </a:t>
            </a:r>
            <a:endParaRPr lang="en-US" sz="1400" dirty="0" smtClean="0"/>
          </a:p>
          <a:p>
            <a:pPr algn="just"/>
            <a:r>
              <a:rPr lang="ro-RO" sz="1400" i="1" dirty="0" smtClean="0"/>
              <a:t>Reforma 2, Investiția 4, Jalon 231/ Țintă 232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144</Words>
  <Application>Microsoft Office PowerPoint</Application>
  <PresentationFormat>Particularizare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Prezentare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ANA-MARIA VÂŞCEA</dc:creator>
  <cp:keywords/>
  <dc:description>generated using python-pptx</dc:description>
  <cp:lastModifiedBy>LAURA-MIHAELA CONSTANDA</cp:lastModifiedBy>
  <cp:revision>19</cp:revision>
  <dcterms:created xsi:type="dcterms:W3CDTF">2013-01-27T09:14:16Z</dcterms:created>
  <dcterms:modified xsi:type="dcterms:W3CDTF">2025-05-29T12:07:58Z</dcterms:modified>
  <cp:category/>
</cp:coreProperties>
</file>